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Unit Plan - Track &amp; Field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Lesson Six- Long Jump and Relays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Learning Intents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756150" x="343675"/>
            <a:ext cy="4231500" cx="4442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en"/>
              <a:t>Students will be able to (SWBAT):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/>
              <a:t>Psychomotor: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Footwork approach for long jump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Figure out which is their driving leg (same as high jump)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Run as a team to pass the baton (100m/200m)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Running technique</a:t>
            </a:r>
          </a:p>
          <a:p>
            <a:pPr rtl="0" lvl="0">
              <a:buNone/>
            </a:pPr>
            <a:r>
              <a:rPr sz="1200" lang="en"/>
              <a:t>Cognitive: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Understand to correctly approach the long jump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Understand how power is generated using proper technique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How to increase acceleration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Monitor exertion</a:t>
            </a:r>
          </a:p>
          <a:p>
            <a:pPr rtl="0" lvl="0">
              <a:buNone/>
            </a:pPr>
            <a:r>
              <a:rPr sz="1200" lang="en"/>
              <a:t>Affective: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Working cooperatively as a group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Apply </a:t>
            </a:r>
            <a:r>
              <a:rPr u="sng" b="1" sz="1200" lang="en"/>
              <a:t>safety</a:t>
            </a:r>
            <a:r>
              <a:rPr sz="1200" lang="en"/>
              <a:t> principles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Focus on personal best and improvement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Social: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Create good class atmosphere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Participate with a number of different partners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Reciprocal teaching and positive/constructive feedback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/>
              <a:t>Equipment:</a:t>
            </a:r>
          </a:p>
          <a:p>
            <a:r>
              <a:t/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Pylons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PB sheets</a:t>
            </a:r>
          </a:p>
          <a:p>
            <a:pPr rtl="0" lvl="0" indent="-3048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/>
              <a:t>Cones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Sequence of Events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1100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
</a:t>
            </a:r>
            <a:r>
              <a:rPr sz="1800" lang="en"/>
              <a:t>Change:									10 minutes</a:t>
            </a:r>
          </a:p>
          <a:p>
            <a:pPr rtl="0" lvl="0">
              <a:buNone/>
            </a:pPr>
            <a:r>
              <a:rPr sz="1800" lang="en"/>
              <a:t>Warm-up, stretch, discussion:				10 minutes</a:t>
            </a:r>
          </a:p>
          <a:p>
            <a:pPr rtl="0" lvl="0">
              <a:buNone/>
            </a:pPr>
            <a:r>
              <a:rPr sz="1800" lang="en"/>
              <a:t>Long Jump Initial Activity:					10-15 minutes</a:t>
            </a:r>
          </a:p>
          <a:p>
            <a:pPr rtl="0" lvl="0">
              <a:buNone/>
            </a:pPr>
            <a:r>
              <a:rPr sz="1800" lang="en"/>
              <a:t>Long Jump Skills Breakdown:				10 minutes</a:t>
            </a:r>
          </a:p>
          <a:p>
            <a:pPr rtl="0" lvl="0">
              <a:buNone/>
            </a:pPr>
            <a:r>
              <a:rPr sz="1800" lang="en"/>
              <a:t>Long Jump and Record					5 - 10 minutes</a:t>
            </a:r>
          </a:p>
          <a:p>
            <a:pPr rtl="0" lvl="0">
              <a:buNone/>
            </a:pPr>
            <a:r>
              <a:rPr sz="1800" lang="en"/>
              <a:t>Relays:									15 minutes</a:t>
            </a:r>
          </a:p>
          <a:p>
            <a:pPr rtl="0" lvl="0">
              <a:buNone/>
            </a:pPr>
            <a:r>
              <a:rPr sz="1800" lang="en"/>
              <a:t>Wrap-up and Change:					15 minutes</a:t>
            </a:r>
          </a:p>
          <a:p>
            <a:pPr>
              <a:buNone/>
            </a:pPr>
            <a:r>
              <a:rPr sz="1800" lang="en"/>
              <a:t>Total:									80 minutes	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Warm-up Routine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883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Two Big Pylons 40 yards apart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Jog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A-Style Jog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B-Style Jog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Heels Up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Skip with Arm Swing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Skip with Reverse Arm Swing</a:t>
            </a:r>
          </a:p>
          <a:p>
            <a:pPr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Stretch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/>
        </p:nvSpPr>
        <p:spPr>
          <a:xfrm>
            <a:off y="201850" x="621750"/>
            <a:ext cy="4941599" cx="8107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3000" lang="en"/>
              <a:t>What are we trying to Achieve Today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49" name="Shape 49"/>
          <p:cNvSpPr txBox="1"/>
          <p:nvPr/>
        </p:nvSpPr>
        <p:spPr>
          <a:xfrm>
            <a:off y="844450" x="485700"/>
            <a:ext cy="3782700" cx="792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1800" lang="en"/>
              <a:t>Cues for Long Jump</a:t>
            </a:r>
          </a:p>
          <a:p>
            <a:r>
              <a:t/>
            </a:r>
          </a:p>
          <a:p>
            <a:pPr rtl="0" lvl="0" indent="-317500" marL="457200">
              <a:lnSpc>
                <a:spcPct val="115000"/>
              </a:lnSpc>
              <a:buClr>
                <a:srgbClr val="000000"/>
              </a:buClr>
              <a:buSzPct val="77777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Start approach with take-off foot</a:t>
            </a:r>
          </a:p>
          <a:p>
            <a:pPr rtl="0" lvl="0" indent="-317500" marL="457200">
              <a:lnSpc>
                <a:spcPct val="115000"/>
              </a:lnSpc>
              <a:buClr>
                <a:schemeClr val="dk1"/>
              </a:buClr>
              <a:buSzPct val="77777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Plant take-off as close to foul line as possible. Drive knee of opposite leg (non-take-off leg) forward.</a:t>
            </a:r>
            <a:r>
              <a:rPr lang="en">
                <a:solidFill>
                  <a:schemeClr val="dk1"/>
                </a:solidFill>
              </a:rPr>
              <a:t> </a:t>
            </a:r>
          </a:p>
          <a:p>
            <a:pPr rtl="0" lvl="0" indent="-317500" marL="457200">
              <a:lnSpc>
                <a:spcPct val="115000"/>
              </a:lnSpc>
              <a:buClr>
                <a:schemeClr val="dk1"/>
              </a:buClr>
              <a:buSzPct val="77777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Last three strides, quick, quicker, quickest</a:t>
            </a:r>
          </a:p>
          <a:p>
            <a:pPr rtl="0" lvl="0" indent="-317500" marL="457200">
              <a:lnSpc>
                <a:spcPct val="115000"/>
              </a:lnSpc>
              <a:buClr>
                <a:schemeClr val="dk1"/>
              </a:buClr>
              <a:buSzPct val="77777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Arch back to lift your hips (and center of gravity)</a:t>
            </a:r>
            <a:r>
              <a:rPr lang="en">
                <a:solidFill>
                  <a:schemeClr val="dk1"/>
                </a:solidFill>
              </a:rPr>
              <a:t> </a:t>
            </a:r>
          </a:p>
          <a:p>
            <a:pPr rtl="0" lvl="0" indent="-317500" marL="457200">
              <a:lnSpc>
                <a:spcPct val="115000"/>
              </a:lnSpc>
              <a:buClr>
                <a:schemeClr val="dk1"/>
              </a:buClr>
              <a:buSzPct val="77777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Arms are brought upward and then forward</a:t>
            </a:r>
          </a:p>
          <a:p>
            <a:pPr rtl="0" lvl="0" indent="-317500" marL="457200">
              <a:lnSpc>
                <a:spcPct val="115000"/>
              </a:lnSpc>
              <a:buClr>
                <a:schemeClr val="dk1"/>
              </a:buClr>
              <a:buSzPct val="77777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Land on both feet with weight forward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99725" x="95925"/>
            <a:ext cy="1642500" cx="8979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Initial Activity (10-15 minutes)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- Initial Jump - No Experience</a:t>
            </a:r>
          </a:p>
          <a:p>
            <a:pPr rtl="0" lvl="0">
              <a:buNone/>
            </a:pPr>
            <a:r>
              <a:rPr sz="2400" lang="en"/>
              <a:t>- Everyone jumps, experience how it is - Demo 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2315175" x="95925"/>
            <a:ext cy="2624400" cx="4666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10 yards away facing me</a:t>
            </a:r>
          </a:p>
          <a:p>
            <a:pPr rtl="0" lvl="0" indent="-3175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400" lang="en"/>
              <a:t>Start on plant foot (should be the same as triple)</a:t>
            </a:r>
          </a:p>
          <a:p>
            <a:pPr rtl="0" lvl="0" indent="-3175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400" lang="en"/>
              <a:t>Take three steps and takeoff the same foot</a:t>
            </a:r>
          </a:p>
          <a:p>
            <a:pPr rtl="0" lvl="0" indent="-3175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400" lang="en"/>
              <a:t>Set up two cones with a partner and try to increase jump distance with only the three steps</a:t>
            </a:r>
          </a:p>
          <a:p>
            <a:pPr rtl="0" lvl="0" indent="-3175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400" lang="en"/>
              <a:t>Focus on quick, quicker, quickest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y="1942225" x="457200"/>
            <a:ext cy="515400" cx="6402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2400" lang="en"/>
              <a:t>Skill Breakdown (10 minutes for set-up)</a:t>
            </a:r>
          </a:p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y="2315175" x="4650075"/>
            <a:ext cy="2624400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With Movement </a:t>
            </a:r>
            <a:r>
              <a:rPr sz="1800" lang="en"/>
              <a:t>(Partner)</a:t>
            </a:r>
          </a:p>
          <a:p>
            <a:pPr rtl="0" lvl="0" indent="-3175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400" lang="en"/>
              <a:t>5 Step Run up </a:t>
            </a:r>
          </a:p>
          <a:p>
            <a:pPr rtl="0" lvl="0" indent="-3175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400" lang="en"/>
              <a:t>15 Step Run up</a:t>
            </a:r>
          </a:p>
          <a:p>
            <a:pPr rtl="0" lvl="0" indent="-3175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400" lang="en"/>
              <a:t>With a partner mark 15 step spot by the pit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Measurement and Final Throws </a:t>
            </a:r>
            <a:r>
              <a:rPr sz="1400" lang="en"/>
              <a:t>(5-10 mins)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038025" x="299750"/>
            <a:ext cy="1179899" cx="5137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Final Jump and Measure</a:t>
            </a:r>
          </a:p>
          <a:p>
            <a:pPr rtl="0" lvl="0" indent="-3175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400" lang="en"/>
              <a:t>Jump and Partner measures</a:t>
            </a:r>
          </a:p>
          <a:p>
            <a:pPr rtl="0" lvl="0" indent="-3175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400" lang="en"/>
              <a:t>Wait until the Pit is racked and cleared</a:t>
            </a:r>
          </a:p>
          <a:p>
            <a:pPr rtl="0" lvl="0" indent="-3175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400" lang="en"/>
              <a:t>Not taking off from the board but have your approached spaced with your partner</a:t>
            </a:r>
          </a:p>
          <a:p>
            <a:r>
              <a:t/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937933" x="4791850"/>
            <a:ext cy="255899" cx="17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937933" x="6519250"/>
            <a:ext cy="255899" cx="17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937933" x="5726562"/>
            <a:ext cy="255899" cx="17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07758" x="4791850"/>
            <a:ext cy="255899" cx="17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07758" x="5726575"/>
            <a:ext cy="255899" cx="17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15320" x="6519250"/>
            <a:ext cy="255899" cx="1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/>
          <p:nvPr/>
        </p:nvSpPr>
        <p:spPr>
          <a:xfrm>
            <a:off y="3215750" x="4791850"/>
            <a:ext cy="1292100" cx="2867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lang="en"/>
              <a:t>PIT</a:t>
            </a:r>
          </a:p>
        </p:txBody>
      </p:sp>
      <p:cxnSp>
        <p:nvCxnSpPr>
          <p:cNvPr id="71" name="Shape 71"/>
          <p:cNvCxnSpPr>
            <a:stCxn id="70" idx="1"/>
          </p:cNvCxnSpPr>
          <p:nvPr/>
        </p:nvCxnSpPr>
        <p:spPr>
          <a:xfrm flipH="1">
            <a:off y="3861800" x="478749"/>
            <a:ext cy="4500" cx="4313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72" name="Shape 72"/>
          <p:cNvSpPr txBox="1"/>
          <p:nvPr/>
        </p:nvSpPr>
        <p:spPr>
          <a:xfrm>
            <a:off y="3387575" x="1239650"/>
            <a:ext cy="405000" cx="3117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Wherever 15 Steps gets you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Relays (15 minutes)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063375" x="47414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Putting relay practice into effect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Technique on baton passing and timing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Then 3 races, 2 - 4/100 meter,   1 - 4/200 meter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In your teams everyone has to run at least once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5 points for 1st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3 points for 2nd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2 points for 3rd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1 point for 4th    </a:t>
            </a:r>
          </a:p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y="1063375" x="457200"/>
            <a:ext cy="3725699" cx="4146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u="sng" sz="2400" lang="en"/>
              <a:t>Run Technique and Economy Review</a:t>
            </a:r>
          </a:p>
          <a:p>
            <a:r>
              <a:t/>
            </a:r>
          </a:p>
          <a:p>
            <a:pPr rtl="0" lvl="0" indent="-3175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400" lang="en"/>
              <a:t>Alternating Arm Swing</a:t>
            </a:r>
          </a:p>
          <a:p>
            <a:pPr rtl="0" lvl="0" indent="-3175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400" lang="en"/>
              <a:t>Arms and legs swing in opposition</a:t>
            </a:r>
          </a:p>
          <a:p>
            <a:pPr rtl="0" lvl="0" indent="-3175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400" lang="en"/>
              <a:t>Slight forward lean and running on front portion of feet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Wrap-up (15 minutes)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200150" x="457200"/>
            <a:ext cy="3725699" cx="8583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 Equipment retrieval by students</a:t>
            </a:r>
          </a:p>
          <a:p>
            <a:pPr rtl="0" lvl="0">
              <a:buNone/>
            </a:pPr>
            <a:r>
              <a:rPr lang="en"/>
              <a:t>- Discussion Long Jump and Relays</a:t>
            </a:r>
          </a:p>
          <a:p>
            <a:pPr rtl="0" lvl="0">
              <a:buNone/>
            </a:pPr>
            <a:r>
              <a:rPr lang="en"/>
              <a:t>- Talk for next day (Olympics or Practice Day )</a:t>
            </a:r>
          </a:p>
          <a:p>
            <a:pPr rtl="0" lvl="0">
              <a:buNone/>
            </a:pPr>
            <a:r>
              <a:rPr lang="en"/>
              <a:t>- See you tomorrow gentlemen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